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423" r:id="rId3"/>
    <p:sldId id="258" r:id="rId4"/>
    <p:sldId id="257" r:id="rId5"/>
    <p:sldId id="259" r:id="rId6"/>
    <p:sldId id="260" r:id="rId7"/>
    <p:sldId id="261" r:id="rId8"/>
    <p:sldId id="262" r:id="rId9"/>
    <p:sldId id="263" r:id="rId10"/>
    <p:sldId id="264" r:id="rId11"/>
    <p:sldId id="265" r:id="rId12"/>
    <p:sldId id="266" r:id="rId13"/>
    <p:sldId id="267" r:id="rId14"/>
    <p:sldId id="268" r:id="rId15"/>
    <p:sldId id="269" r:id="rId16"/>
    <p:sldId id="270" r:id="rId17"/>
    <p:sldId id="271" r:id="rId18"/>
    <p:sldId id="314" r:id="rId19"/>
    <p:sldId id="273" r:id="rId20"/>
    <p:sldId id="272" r:id="rId21"/>
    <p:sldId id="274" r:id="rId22"/>
    <p:sldId id="275" r:id="rId23"/>
    <p:sldId id="276" r:id="rId24"/>
    <p:sldId id="277" r:id="rId25"/>
    <p:sldId id="278" r:id="rId26"/>
    <p:sldId id="279" r:id="rId27"/>
    <p:sldId id="280" r:id="rId28"/>
    <p:sldId id="281" r:id="rId29"/>
    <p:sldId id="282" r:id="rId30"/>
    <p:sldId id="283" r:id="rId31"/>
    <p:sldId id="284" r:id="rId32"/>
    <p:sldId id="285" r:id="rId33"/>
    <p:sldId id="286" r:id="rId34"/>
    <p:sldId id="287" r:id="rId35"/>
    <p:sldId id="288" r:id="rId36"/>
    <p:sldId id="289" r:id="rId37"/>
    <p:sldId id="290" r:id="rId38"/>
    <p:sldId id="292" r:id="rId39"/>
    <p:sldId id="293" r:id="rId40"/>
    <p:sldId id="294" r:id="rId41"/>
    <p:sldId id="295" r:id="rId42"/>
    <p:sldId id="296" r:id="rId43"/>
    <p:sldId id="297" r:id="rId44"/>
    <p:sldId id="298" r:id="rId45"/>
    <p:sldId id="299" r:id="rId46"/>
    <p:sldId id="300" r:id="rId47"/>
    <p:sldId id="301" r:id="rId48"/>
    <p:sldId id="302" r:id="rId49"/>
    <p:sldId id="303" r:id="rId50"/>
    <p:sldId id="304" r:id="rId51"/>
    <p:sldId id="305" r:id="rId52"/>
    <p:sldId id="306" r:id="rId53"/>
    <p:sldId id="307" r:id="rId54"/>
    <p:sldId id="308" r:id="rId55"/>
    <p:sldId id="309" r:id="rId56"/>
    <p:sldId id="310" r:id="rId57"/>
    <p:sldId id="311" r:id="rId58"/>
    <p:sldId id="312" r:id="rId59"/>
    <p:sldId id="313" r:id="rId60"/>
    <p:sldId id="315" r:id="rId61"/>
    <p:sldId id="316"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418" r:id="rId92"/>
    <p:sldId id="391" r:id="rId93"/>
    <p:sldId id="417" r:id="rId94"/>
    <p:sldId id="394" r:id="rId95"/>
    <p:sldId id="392" r:id="rId96"/>
    <p:sldId id="342" r:id="rId97"/>
    <p:sldId id="343" r:id="rId98"/>
    <p:sldId id="344" r:id="rId99"/>
    <p:sldId id="345" r:id="rId100"/>
    <p:sldId id="346" r:id="rId101"/>
    <p:sldId id="347" r:id="rId102"/>
    <p:sldId id="348" r:id="rId103"/>
    <p:sldId id="349" r:id="rId104"/>
    <p:sldId id="350" r:id="rId105"/>
    <p:sldId id="351" r:id="rId106"/>
    <p:sldId id="398" r:id="rId107"/>
    <p:sldId id="352" r:id="rId108"/>
    <p:sldId id="353" r:id="rId109"/>
    <p:sldId id="354" r:id="rId110"/>
    <p:sldId id="356" r:id="rId111"/>
    <p:sldId id="357" r:id="rId112"/>
    <p:sldId id="359" r:id="rId113"/>
    <p:sldId id="358" r:id="rId114"/>
    <p:sldId id="360" r:id="rId115"/>
    <p:sldId id="361" r:id="rId116"/>
    <p:sldId id="362" r:id="rId117"/>
    <p:sldId id="363" r:id="rId118"/>
    <p:sldId id="364" r:id="rId119"/>
    <p:sldId id="366" r:id="rId120"/>
    <p:sldId id="365" r:id="rId121"/>
    <p:sldId id="367" r:id="rId122"/>
    <p:sldId id="371" r:id="rId123"/>
    <p:sldId id="368" r:id="rId124"/>
    <p:sldId id="373" r:id="rId125"/>
    <p:sldId id="374" r:id="rId126"/>
    <p:sldId id="397" r:id="rId127"/>
    <p:sldId id="375" r:id="rId128"/>
    <p:sldId id="376" r:id="rId129"/>
    <p:sldId id="377" r:id="rId130"/>
    <p:sldId id="378" r:id="rId131"/>
    <p:sldId id="379" r:id="rId132"/>
    <p:sldId id="380" r:id="rId133"/>
    <p:sldId id="401" r:id="rId134"/>
    <p:sldId id="381" r:id="rId135"/>
    <p:sldId id="382" r:id="rId136"/>
    <p:sldId id="419" r:id="rId137"/>
    <p:sldId id="393" r:id="rId138"/>
    <p:sldId id="383" r:id="rId139"/>
    <p:sldId id="388" r:id="rId140"/>
    <p:sldId id="385" r:id="rId141"/>
    <p:sldId id="405" r:id="rId142"/>
    <p:sldId id="415" r:id="rId143"/>
    <p:sldId id="420" r:id="rId144"/>
    <p:sldId id="389" r:id="rId145"/>
    <p:sldId id="395" r:id="rId146"/>
    <p:sldId id="396" r:id="rId147"/>
    <p:sldId id="399" r:id="rId148"/>
    <p:sldId id="400" r:id="rId149"/>
    <p:sldId id="402" r:id="rId150"/>
    <p:sldId id="403" r:id="rId151"/>
    <p:sldId id="404" r:id="rId152"/>
    <p:sldId id="406" r:id="rId153"/>
    <p:sldId id="407" r:id="rId154"/>
    <p:sldId id="408" r:id="rId155"/>
    <p:sldId id="410" r:id="rId156"/>
    <p:sldId id="411" r:id="rId157"/>
    <p:sldId id="416" r:id="rId158"/>
    <p:sldId id="422"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63" autoAdjust="0"/>
    <p:restoredTop sz="96417" autoAdjust="0"/>
  </p:normalViewPr>
  <p:slideViewPr>
    <p:cSldViewPr>
      <p:cViewPr>
        <p:scale>
          <a:sx n="50" d="100"/>
          <a:sy n="50" d="100"/>
        </p:scale>
        <p:origin x="5180" y="-124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9.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2018/7/18</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17</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145</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152</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19</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92</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97</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133</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2018/7/18</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2018/7/18</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2018/7/18</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2018/7/18</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2018/7/18</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2018/7/18</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7.xml"/><Relationship Id="rId5" Type="http://schemas.openxmlformats.org/officeDocument/2006/relationships/image" Target="../media/image124.png"/><Relationship Id="rId4" Type="http://schemas.openxmlformats.org/officeDocument/2006/relationships/image" Target="../media/image123.png"/></Relationships>
</file>

<file path=ppt/slides/_rels/slide103.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25.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4.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8" Type="http://schemas.openxmlformats.org/officeDocument/2006/relationships/image" Target="../media/image134.png"/><Relationship Id="rId3" Type="http://schemas.openxmlformats.org/officeDocument/2006/relationships/image" Target="../media/image129.png"/><Relationship Id="rId7" Type="http://schemas.openxmlformats.org/officeDocument/2006/relationships/image" Target="../media/image133.png"/><Relationship Id="rId2" Type="http://schemas.openxmlformats.org/officeDocument/2006/relationships/image" Target="../media/image128.png"/><Relationship Id="rId1" Type="http://schemas.openxmlformats.org/officeDocument/2006/relationships/slideLayout" Target="../slideLayouts/slideLayout7.xml"/><Relationship Id="rId6" Type="http://schemas.openxmlformats.org/officeDocument/2006/relationships/image" Target="../media/image132.png"/><Relationship Id="rId5" Type="http://schemas.openxmlformats.org/officeDocument/2006/relationships/image" Target="../media/image131.png"/><Relationship Id="rId4" Type="http://schemas.openxmlformats.org/officeDocument/2006/relationships/image" Target="../media/image130.png"/></Relationships>
</file>

<file path=ppt/slides/_rels/slide108.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09.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41.jpe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2.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2" Type="http://schemas.openxmlformats.org/officeDocument/2006/relationships/image" Target="../media/image148.tiff"/><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1.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9.wmf"/><Relationship Id="rId4" Type="http://schemas.openxmlformats.org/officeDocument/2006/relationships/oleObject" Target="../embeddings/oleObject1.bin"/></Relationships>
</file>

<file path=ppt/slides/_rels/slide121.xml.rels><?xml version="1.0" encoding="UTF-8" standalone="yes"?>
<Relationships xmlns="http://schemas.openxmlformats.org/package/2006/relationships"><Relationship Id="rId3" Type="http://schemas.openxmlformats.org/officeDocument/2006/relationships/image" Target="../media/image153.png"/><Relationship Id="rId2" Type="http://schemas.openxmlformats.org/officeDocument/2006/relationships/image" Target="../media/image152.png"/><Relationship Id="rId1" Type="http://schemas.openxmlformats.org/officeDocument/2006/relationships/slideLayout" Target="../slideLayouts/slideLayout7.xml"/><Relationship Id="rId4" Type="http://schemas.openxmlformats.org/officeDocument/2006/relationships/image" Target="../media/image154.png"/></Relationships>
</file>

<file path=ppt/slides/_rels/slide122.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9.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8.png"/><Relationship Id="rId5" Type="http://schemas.openxmlformats.org/officeDocument/2006/relationships/image" Target="../media/image157.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61.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62.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image" Target="../media/image164.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68.png"/></Relationships>
</file>

<file path=ppt/slides/_rels/slide134.xml.rels><?xml version="1.0" encoding="UTF-8" standalone="yes"?>
<Relationships xmlns="http://schemas.openxmlformats.org/package/2006/relationships"><Relationship Id="rId3" Type="http://schemas.openxmlformats.org/officeDocument/2006/relationships/image" Target="../media/image170.png"/><Relationship Id="rId2" Type="http://schemas.openxmlformats.org/officeDocument/2006/relationships/image" Target="../media/image169.png"/><Relationship Id="rId1" Type="http://schemas.openxmlformats.org/officeDocument/2006/relationships/slideLayout" Target="../slideLayouts/slideLayout7.xml"/><Relationship Id="rId5" Type="http://schemas.openxmlformats.org/officeDocument/2006/relationships/image" Target="../media/image172.png"/><Relationship Id="rId4" Type="http://schemas.openxmlformats.org/officeDocument/2006/relationships/image" Target="../media/image171.png"/></Relationships>
</file>

<file path=ppt/slides/_rels/slide135.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6.xml.rels><?xml version="1.0" encoding="UTF-8" standalone="yes"?>
<Relationships xmlns="http://schemas.openxmlformats.org/package/2006/relationships"><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image" Target="../media/image175.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77.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79.png"/><Relationship Id="rId2" Type="http://schemas.openxmlformats.org/officeDocument/2006/relationships/image" Target="../media/image17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85.png"/><Relationship Id="rId2" Type="http://schemas.openxmlformats.org/officeDocument/2006/relationships/image" Target="../media/image18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86.png"/><Relationship Id="rId7" Type="http://schemas.openxmlformats.org/officeDocument/2006/relationships/image" Target="../media/image19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89.png"/><Relationship Id="rId5" Type="http://schemas.openxmlformats.org/officeDocument/2006/relationships/image" Target="../media/image188.png"/><Relationship Id="rId4" Type="http://schemas.openxmlformats.org/officeDocument/2006/relationships/image" Target="../media/image187.png"/></Relationships>
</file>

<file path=ppt/slides/_rels/slide146.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2" Type="http://schemas.openxmlformats.org/officeDocument/2006/relationships/image" Target="../media/image193.jpe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3" Type="http://schemas.openxmlformats.org/officeDocument/2006/relationships/image" Target="../media/image19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95.png"/></Relationships>
</file>

<file path=ppt/slides/_rels/slide1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53.xml.rels><?xml version="1.0" encoding="UTF-8" standalone="yes"?>
<Relationships xmlns="http://schemas.openxmlformats.org/package/2006/relationships"><Relationship Id="rId3" Type="http://schemas.openxmlformats.org/officeDocument/2006/relationships/image" Target="../media/image199.png"/><Relationship Id="rId2" Type="http://schemas.openxmlformats.org/officeDocument/2006/relationships/image" Target="../media/image198.png"/><Relationship Id="rId1" Type="http://schemas.openxmlformats.org/officeDocument/2006/relationships/slideLayout" Target="../slideLayouts/slideLayout7.xml"/><Relationship Id="rId4" Type="http://schemas.openxmlformats.org/officeDocument/2006/relationships/image" Target="../media/image200.png"/></Relationships>
</file>

<file path=ppt/slides/_rels/slide1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image" Target="../media/image203.png"/><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gif"/><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6.png"/><Relationship Id="rId4" Type="http://schemas.openxmlformats.org/officeDocument/2006/relationships/image" Target="../media/image15.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jpeg"/><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7.xml"/><Relationship Id="rId5" Type="http://schemas.openxmlformats.org/officeDocument/2006/relationships/image" Target="../media/image25.png"/><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9.jpeg"/><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3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5.emf"/></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7.xml"/><Relationship Id="rId4" Type="http://schemas.openxmlformats.org/officeDocument/2006/relationships/image" Target="../media/image38.jpeg"/></Relationships>
</file>

<file path=ppt/slides/_rels/slide37.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png"/><Relationship Id="rId2" Type="http://schemas.openxmlformats.org/officeDocument/2006/relationships/image" Target="../media/image39.png"/><Relationship Id="rId1" Type="http://schemas.openxmlformats.org/officeDocument/2006/relationships/slideLayout" Target="../slideLayouts/slideLayout7.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49.gif"/><Relationship Id="rId2" Type="http://schemas.openxmlformats.org/officeDocument/2006/relationships/image" Target="../media/image48.gi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3.png"/><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image" Target="../media/image62.jpeg"/><Relationship Id="rId1" Type="http://schemas.openxmlformats.org/officeDocument/2006/relationships/slideLayout" Target="../slideLayouts/slideLayout7.xml"/><Relationship Id="rId6" Type="http://schemas.openxmlformats.org/officeDocument/2006/relationships/image" Target="../media/image66.gif"/><Relationship Id="rId5" Type="http://schemas.openxmlformats.org/officeDocument/2006/relationships/image" Target="../media/image65.gif"/><Relationship Id="rId4" Type="http://schemas.openxmlformats.org/officeDocument/2006/relationships/image" Target="../media/image64.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7.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5.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81.xml.rels><?xml version="1.0" encoding="UTF-8" standalone="yes"?>
<Relationships xmlns="http://schemas.openxmlformats.org/package/2006/relationships"><Relationship Id="rId2" Type="http://schemas.openxmlformats.org/officeDocument/2006/relationships/image" Target="../media/image7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image" Target="../media/image80.png"/><Relationship Id="rId1" Type="http://schemas.openxmlformats.org/officeDocument/2006/relationships/slideLayout" Target="../slideLayouts/slideLayout7.xml"/><Relationship Id="rId4" Type="http://schemas.openxmlformats.org/officeDocument/2006/relationships/image" Target="../media/image8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92.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1.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90.png"/><Relationship Id="rId5" Type="http://schemas.openxmlformats.org/officeDocument/2006/relationships/image" Target="../media/image89.png"/><Relationship Id="rId4" Type="http://schemas.openxmlformats.org/officeDocument/2006/relationships/image" Target="../media/image88.emf"/><Relationship Id="rId9" Type="http://schemas.openxmlformats.org/officeDocument/2006/relationships/image" Target="../media/image93.tiff"/></Relationships>
</file>

<file path=ppt/slides/_rels/slide88.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89.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102.png"/><Relationship Id="rId3" Type="http://schemas.openxmlformats.org/officeDocument/2006/relationships/image" Target="../media/image98.png"/><Relationship Id="rId7" Type="http://schemas.openxmlformats.org/officeDocument/2006/relationships/image" Target="../media/image101.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5.png"/><Relationship Id="rId5" Type="http://schemas.openxmlformats.org/officeDocument/2006/relationships/image" Target="../media/image100.png"/><Relationship Id="rId10" Type="http://schemas.openxmlformats.org/officeDocument/2006/relationships/image" Target="../media/image104.png"/><Relationship Id="rId4" Type="http://schemas.openxmlformats.org/officeDocument/2006/relationships/image" Target="../media/image99.png"/><Relationship Id="rId9" Type="http://schemas.openxmlformats.org/officeDocument/2006/relationships/image" Target="../media/image103.png"/></Relationships>
</file>

<file path=ppt/slides/_rels/slide91.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1.gif"/><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4.png"/><Relationship Id="rId4" Type="http://schemas.openxmlformats.org/officeDocument/2006/relationships/image" Target="../media/image113.png"/></Relationships>
</file>

<file path=ppt/slides/_rels/slide96.xml.rels><?xml version="1.0" encoding="UTF-8" standalone="yes"?>
<Relationships xmlns="http://schemas.openxmlformats.org/package/2006/relationships"><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17.png"/></Relationships>
</file>

<file path=ppt/slides/_rels/slide98.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712"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a16="http://schemas.microsoft.com/office/drawing/2014/main" xmlns=""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a16="http://schemas.microsoft.com/office/drawing/2014/main" xmlns=""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5909310"/>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endParaRPr lang="en-US" altLang="zh-CN" sz="1400" dirty="0"/>
          </a:p>
        </p:txBody>
      </p:sp>
    </p:spTree>
    <p:extLst>
      <p:ext uri="{BB962C8B-B14F-4D97-AF65-F5344CB8AC3E}">
        <p14:creationId xmlns:p14="http://schemas.microsoft.com/office/powerpoint/2010/main" val="3307928113"/>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548"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smtClean="0"/>
              <a:t>下图是从</a:t>
            </a:r>
            <a:r>
              <a:rPr lang="en-US" altLang="zh-CN" dirty="0" smtClean="0"/>
              <a:t>Qualcomm document</a:t>
            </a:r>
            <a:r>
              <a:rPr lang="zh-CN" altLang="en-US" dirty="0" smtClean="0"/>
              <a:t>上截下来的，更具体的流程</a:t>
            </a:r>
            <a:r>
              <a:rPr lang="en-US" altLang="zh-CN" dirty="0" smtClean="0"/>
              <a:t>;</a:t>
            </a:r>
            <a:r>
              <a:rPr lang="zh-CN" altLang="en-US" smtClean="0"/>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a:t>
            </a:r>
            <a:r>
              <a:rPr lang="en-US" altLang="ja-JP" dirty="0" smtClean="0"/>
              <a:t>Intel’s (</a:t>
            </a:r>
            <a:r>
              <a:rPr lang="en-US" altLang="zh-CN" dirty="0" smtClean="0"/>
              <a:t>Intel</a:t>
            </a:r>
            <a:r>
              <a:rPr lang="zh-CN" altLang="en-US" dirty="0" smtClean="0"/>
              <a:t>生产然后卖芯片，</a:t>
            </a:r>
            <a:r>
              <a:rPr lang="en-US" altLang="zh-CN" dirty="0" smtClean="0"/>
              <a:t>ARM</a:t>
            </a:r>
            <a:r>
              <a:rPr lang="zh-CN" altLang="en-US" dirty="0" smtClean="0"/>
              <a:t>卖设计</a:t>
            </a:r>
            <a:r>
              <a:rPr lang="en-US" altLang="ja-JP" dirty="0" smtClean="0"/>
              <a:t>) </a:t>
            </a:r>
            <a:r>
              <a:rPr lang="en-US" altLang="ja-JP" dirty="0"/>
              <a:t>in that ARM licenses (sells) it CPU designs (i.e. Intellectual Property  or IP) to its customers who then in turn build their own chips</a:t>
            </a:r>
            <a:r>
              <a:rPr lang="en-US" altLang="ja-JP" dirty="0" smtClean="0"/>
              <a:t>.</a:t>
            </a:r>
          </a:p>
          <a:p>
            <a:r>
              <a:rPr lang="en-US" altLang="ja-JP" dirty="0" smtClean="0"/>
              <a:t>ARM licenses</a:t>
            </a:r>
            <a:r>
              <a:rPr lang="zh-CN" altLang="en-US" dirty="0" smtClean="0"/>
              <a:t>有两种，</a:t>
            </a:r>
            <a:r>
              <a:rPr lang="en-US" altLang="zh-CN" b="1" dirty="0" smtClean="0"/>
              <a:t>core licenses</a:t>
            </a:r>
            <a:r>
              <a:rPr lang="zh-CN" altLang="en-US" dirty="0" smtClean="0"/>
              <a:t>允许持有者将</a:t>
            </a:r>
            <a:r>
              <a:rPr lang="en-US" altLang="zh-CN" dirty="0" smtClean="0"/>
              <a:t>ARM core design(</a:t>
            </a:r>
            <a:r>
              <a:rPr lang="zh-CN" altLang="en-US" dirty="0" smtClean="0"/>
              <a:t>指</a:t>
            </a:r>
            <a:r>
              <a:rPr lang="en-US" altLang="zh-CN" dirty="0" smtClean="0"/>
              <a:t>ARM cortex series</a:t>
            </a:r>
            <a:r>
              <a:rPr lang="zh-CN" altLang="en-US" dirty="0" smtClean="0"/>
              <a:t>的设计</a:t>
            </a:r>
            <a:r>
              <a:rPr lang="en-US" altLang="zh-CN" dirty="0" smtClean="0"/>
              <a:t>)</a:t>
            </a:r>
            <a:r>
              <a:rPr lang="zh-CN" altLang="en-US" dirty="0" smtClean="0"/>
              <a:t>放到自己的</a:t>
            </a:r>
            <a:r>
              <a:rPr lang="en-US" altLang="zh-CN" dirty="0" err="1" smtClean="0"/>
              <a:t>SoC</a:t>
            </a:r>
            <a:r>
              <a:rPr lang="zh-CN" altLang="en-US" dirty="0" smtClean="0"/>
              <a:t>里面，但不允许持有者修改</a:t>
            </a:r>
            <a:r>
              <a:rPr lang="en-US" altLang="zh-CN" dirty="0" smtClean="0"/>
              <a:t>core design</a:t>
            </a:r>
            <a:r>
              <a:rPr lang="zh-CN" altLang="en-US" dirty="0" smtClean="0"/>
              <a:t>；</a:t>
            </a:r>
            <a:r>
              <a:rPr lang="en-US" altLang="zh-CN" b="1" dirty="0" smtClean="0"/>
              <a:t>Architectural licenses</a:t>
            </a:r>
            <a:r>
              <a:rPr lang="zh-CN" altLang="en-US" dirty="0" smtClean="0"/>
              <a:t>允许持有者设计自己的</a:t>
            </a:r>
            <a:r>
              <a:rPr lang="en-US" altLang="zh-CN" dirty="0" smtClean="0"/>
              <a:t>core</a:t>
            </a:r>
            <a:endParaRPr lang="en-US" altLang="ja-JP" dirty="0" smtClean="0"/>
          </a:p>
          <a:p>
            <a:pPr marL="285750" indent="-285750">
              <a:buFont typeface="Arial" panose="020B0604020202020204" pitchFamily="34" charset="0"/>
              <a:buChar char="•"/>
            </a:pPr>
            <a:r>
              <a:rPr lang="zh-CN" altLang="en-US" dirty="0" smtClean="0"/>
              <a:t>以</a:t>
            </a:r>
            <a:r>
              <a:rPr lang="en-US" altLang="zh-CN" dirty="0" smtClean="0"/>
              <a:t>Qualcomm</a:t>
            </a:r>
            <a:r>
              <a:rPr lang="zh-CN" altLang="en-US" dirty="0" smtClean="0"/>
              <a:t>的</a:t>
            </a:r>
            <a:r>
              <a:rPr lang="en-US" altLang="zh-CN" dirty="0" smtClean="0"/>
              <a:t>Snapdragon</a:t>
            </a:r>
            <a:r>
              <a:rPr lang="zh-CN" altLang="en-US" dirty="0" smtClean="0"/>
              <a:t>为例</a:t>
            </a:r>
            <a:endParaRPr lang="en-US" altLang="zh-CN" dirty="0" smtClean="0"/>
          </a:p>
          <a:p>
            <a:pPr marL="742950" lvl="1" indent="-285750">
              <a:buFont typeface="Arial" panose="020B0604020202020204" pitchFamily="34" charset="0"/>
              <a:buChar char="•"/>
            </a:pPr>
            <a:r>
              <a:rPr kumimoji="1" lang="en-US" altLang="zh-CN" dirty="0" smtClean="0"/>
              <a:t>Snapdragon 820 MSM8996</a:t>
            </a:r>
            <a:r>
              <a:rPr lang="zh-CN" altLang="en-US" dirty="0" smtClean="0"/>
              <a:t>是</a:t>
            </a:r>
            <a:r>
              <a:rPr lang="en-US" altLang="zh-CN" dirty="0" smtClean="0"/>
              <a:t>chip</a:t>
            </a:r>
            <a:r>
              <a:rPr lang="zh-CN" altLang="en-US" dirty="0" smtClean="0"/>
              <a:t>的全名，这个</a:t>
            </a:r>
            <a:r>
              <a:rPr lang="en-US" altLang="zh-CN" dirty="0" smtClean="0"/>
              <a:t>chip</a:t>
            </a:r>
            <a:r>
              <a:rPr lang="zh-CN" altLang="en-US" dirty="0" smtClean="0"/>
              <a:t>里面包含</a:t>
            </a:r>
            <a:r>
              <a:rPr lang="en-US" altLang="zh-CN" dirty="0" smtClean="0"/>
              <a:t>CPU</a:t>
            </a:r>
            <a:r>
              <a:rPr lang="zh-CN" altLang="en-US" dirty="0" smtClean="0"/>
              <a:t>，</a:t>
            </a:r>
            <a:r>
              <a:rPr lang="en-US" altLang="zh-CN" dirty="0" smtClean="0"/>
              <a:t>GPU</a:t>
            </a:r>
            <a:r>
              <a:rPr lang="zh-CN" altLang="en-US" dirty="0" smtClean="0"/>
              <a:t>，</a:t>
            </a:r>
            <a:r>
              <a:rPr lang="en-US" altLang="zh-CN" dirty="0" smtClean="0"/>
              <a:t>LTE</a:t>
            </a:r>
            <a:r>
              <a:rPr lang="zh-CN" altLang="en-US" dirty="0" smtClean="0"/>
              <a:t>通信</a:t>
            </a:r>
            <a:r>
              <a:rPr lang="en-US" altLang="zh-CN" dirty="0" smtClean="0"/>
              <a:t>module</a:t>
            </a:r>
            <a:r>
              <a:rPr lang="zh-CN" altLang="en-US" dirty="0" smtClean="0"/>
              <a:t>等，所以这个</a:t>
            </a:r>
            <a:r>
              <a:rPr lang="en-US" altLang="zh-CN" dirty="0" smtClean="0"/>
              <a:t>chip</a:t>
            </a:r>
            <a:r>
              <a:rPr lang="zh-CN" altLang="en-US" b="1" dirty="0" smtClean="0"/>
              <a:t>不应该被叫做</a:t>
            </a:r>
            <a:r>
              <a:rPr lang="en-US" altLang="zh-CN" b="1" dirty="0" smtClean="0"/>
              <a:t>CPU</a:t>
            </a:r>
            <a:r>
              <a:rPr lang="zh-CN" altLang="en-US" dirty="0" smtClean="0"/>
              <a:t>，而应该被叫</a:t>
            </a:r>
            <a:r>
              <a:rPr lang="en-US" altLang="zh-CN" dirty="0" smtClean="0"/>
              <a:t>Platform</a:t>
            </a:r>
            <a:r>
              <a:rPr lang="zh-CN" altLang="en-US" dirty="0" smtClean="0"/>
              <a:t>或者</a:t>
            </a:r>
            <a:r>
              <a:rPr lang="en-US" altLang="zh-CN" dirty="0" err="1" smtClean="0"/>
              <a:t>SoC</a:t>
            </a:r>
            <a:endParaRPr lang="en-US" altLang="zh-CN" dirty="0" smtClean="0"/>
          </a:p>
          <a:p>
            <a:pPr marL="742950" lvl="1" indent="-285750">
              <a:buFont typeface="Arial" panose="020B0604020202020204" pitchFamily="34" charset="0"/>
              <a:buChar char="•"/>
            </a:pPr>
            <a:r>
              <a:rPr lang="zh-CN" altLang="en-US" dirty="0" smtClean="0"/>
              <a:t>看</a:t>
            </a:r>
            <a:r>
              <a:rPr lang="en-US" altLang="zh-CN" dirty="0" smtClean="0"/>
              <a:t>Qualcomm</a:t>
            </a:r>
            <a:r>
              <a:rPr lang="zh-CN" altLang="en-US" dirty="0" smtClean="0"/>
              <a:t>官网，</a:t>
            </a:r>
            <a:r>
              <a:rPr lang="en-US" altLang="zh-CN" dirty="0"/>
              <a:t> Snapdragon 820 </a:t>
            </a:r>
            <a:r>
              <a:rPr lang="en-US" altLang="zh-CN" dirty="0" smtClean="0"/>
              <a:t>MSM8996</a:t>
            </a:r>
            <a:r>
              <a:rPr lang="zh-CN" altLang="en-US" dirty="0" smtClean="0"/>
              <a:t>的</a:t>
            </a:r>
            <a:r>
              <a:rPr lang="en-US" altLang="zh-CN" dirty="0" smtClean="0"/>
              <a:t>CPU</a:t>
            </a:r>
            <a:r>
              <a:rPr lang="zh-CN" altLang="en-US" dirty="0" smtClean="0"/>
              <a:t>叫做</a:t>
            </a:r>
            <a:r>
              <a:rPr lang="en-US" altLang="zh-CN" dirty="0" smtClean="0"/>
              <a:t>Qualcomm </a:t>
            </a:r>
            <a:r>
              <a:rPr lang="en-US" altLang="zh-CN" dirty="0" err="1" smtClean="0"/>
              <a:t>Kryo</a:t>
            </a:r>
            <a:r>
              <a:rPr lang="zh-CN" altLang="en-US" dirty="0" smtClean="0"/>
              <a:t>，用</a:t>
            </a:r>
            <a:r>
              <a:rPr lang="en-US" altLang="zh-CN" dirty="0" smtClean="0"/>
              <a:t>ARM 64 instruction set</a:t>
            </a:r>
            <a:r>
              <a:rPr lang="zh-CN" altLang="en-US" dirty="0" smtClean="0"/>
              <a:t>；换句话说就是</a:t>
            </a:r>
            <a:r>
              <a:rPr lang="en-US" altLang="zh-CN" dirty="0" smtClean="0"/>
              <a:t>Qualcomm</a:t>
            </a:r>
            <a:r>
              <a:rPr lang="zh-CN" altLang="en-US" dirty="0" smtClean="0"/>
              <a:t>买了</a:t>
            </a:r>
            <a:r>
              <a:rPr lang="en-US" altLang="zh-CN" dirty="0" smtClean="0"/>
              <a:t>ARM</a:t>
            </a:r>
            <a:r>
              <a:rPr lang="zh-CN" altLang="en-US" dirty="0" smtClean="0"/>
              <a:t>的</a:t>
            </a:r>
            <a:r>
              <a:rPr lang="en-US" altLang="zh-CN" dirty="0" smtClean="0"/>
              <a:t>architectural licenses</a:t>
            </a:r>
            <a:r>
              <a:rPr lang="zh-CN" altLang="en-US" dirty="0" smtClean="0"/>
              <a:t>，然后自己做了自己的</a:t>
            </a:r>
            <a:r>
              <a:rPr lang="en-US" altLang="zh-CN" dirty="0" smtClean="0"/>
              <a:t>CPU</a:t>
            </a:r>
            <a:endParaRPr lang="en-US" altLang="zh-CN" dirty="0"/>
          </a:p>
          <a:p>
            <a:pPr marL="742950" lvl="1" indent="-285750">
              <a:buFont typeface="Arial" panose="020B0604020202020204" pitchFamily="34" charset="0"/>
              <a:buChar char="•"/>
            </a:pPr>
            <a:r>
              <a:rPr lang="zh-CN" altLang="en-US" dirty="0" smtClean="0"/>
              <a:t>另一例子</a:t>
            </a:r>
            <a:r>
              <a:rPr lang="en-US" altLang="zh-CN" dirty="0" smtClean="0"/>
              <a:t>Qualcomm</a:t>
            </a:r>
            <a:r>
              <a:rPr lang="zh-CN" altLang="en-US" dirty="0" smtClean="0"/>
              <a:t>的</a:t>
            </a:r>
            <a:r>
              <a:rPr lang="en-US" altLang="zh-CN" dirty="0" smtClean="0"/>
              <a:t>Snapdragon 810</a:t>
            </a:r>
            <a:r>
              <a:rPr lang="zh-CN" altLang="en-US" dirty="0" smtClean="0"/>
              <a:t>的</a:t>
            </a:r>
            <a:r>
              <a:rPr lang="en-US" altLang="zh-CN" dirty="0" smtClean="0"/>
              <a:t>CPU</a:t>
            </a:r>
            <a:r>
              <a:rPr lang="zh-CN" altLang="en-US" dirty="0" smtClean="0"/>
              <a:t>是</a:t>
            </a:r>
            <a:r>
              <a:rPr lang="en-US" altLang="zh-CN" dirty="0" smtClean="0"/>
              <a:t>cortex</a:t>
            </a:r>
            <a:r>
              <a:rPr lang="zh-CN" altLang="en-US" dirty="0" smtClean="0"/>
              <a:t>，说明</a:t>
            </a:r>
            <a:r>
              <a:rPr lang="en-US" altLang="zh-CN" dirty="0" smtClean="0"/>
              <a:t>Qualcomm</a:t>
            </a:r>
            <a:r>
              <a:rPr lang="zh-CN" altLang="en-US" dirty="0" smtClean="0"/>
              <a:t>用了</a:t>
            </a:r>
            <a:r>
              <a:rPr lang="en-US" altLang="zh-CN" dirty="0" smtClean="0"/>
              <a:t>ARM core licenses</a:t>
            </a:r>
            <a:r>
              <a:rPr lang="zh-CN" altLang="en-US" dirty="0" smtClean="0"/>
              <a:t>在</a:t>
            </a:r>
            <a:r>
              <a:rPr lang="en-US" altLang="zh-CN" dirty="0" smtClean="0"/>
              <a:t>810 </a:t>
            </a:r>
            <a:r>
              <a:rPr lang="zh-CN" altLang="en-US" dirty="0" smtClean="0"/>
              <a:t>上</a:t>
            </a:r>
            <a:endParaRPr lang="en-US" altLang="zh-CN" dirty="0" smtClean="0"/>
          </a:p>
        </p:txBody>
      </p:sp>
    </p:spTree>
    <p:extLst>
      <p:ext uri="{BB962C8B-B14F-4D97-AF65-F5344CB8AC3E}">
        <p14:creationId xmlns:p14="http://schemas.microsoft.com/office/powerpoint/2010/main" val="23117195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88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a16="http://schemas.microsoft.com/office/drawing/2014/main" xmlns=""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xmlns=""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a16="http://schemas.microsoft.com/office/drawing/2014/main" xmlns=""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a16="http://schemas.microsoft.com/office/drawing/2014/main" xmlns=""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a16="http://schemas.microsoft.com/office/drawing/2014/main" xmlns=""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a16="http://schemas.microsoft.com/office/drawing/2014/main" xmlns=""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a16="http://schemas.microsoft.com/office/drawing/2014/main" xmlns=""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24789</TotalTime>
  <Words>30937</Words>
  <Application>Microsoft Office PowerPoint</Application>
  <PresentationFormat>画面に合わせる (4:3)</PresentationFormat>
  <Paragraphs>3357</Paragraphs>
  <Slides>158</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158</vt:i4>
      </vt:variant>
    </vt:vector>
  </HeadingPairs>
  <TitlesOfParts>
    <vt:vector size="162"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3173</cp:revision>
  <dcterms:created xsi:type="dcterms:W3CDTF">2016-01-14T23:49:10Z</dcterms:created>
  <dcterms:modified xsi:type="dcterms:W3CDTF">2018-07-18T07:23:17Z</dcterms:modified>
</cp:coreProperties>
</file>